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90" r:id="rId3"/>
    <p:sldId id="257" r:id="rId4"/>
    <p:sldId id="262" r:id="rId5"/>
    <p:sldId id="289" r:id="rId6"/>
    <p:sldId id="288" r:id="rId7"/>
    <p:sldId id="266" r:id="rId8"/>
    <p:sldId id="291" r:id="rId9"/>
    <p:sldId id="292" r:id="rId10"/>
    <p:sldId id="293" r:id="rId11"/>
    <p:sldId id="271" r:id="rId12"/>
    <p:sldId id="280" r:id="rId13"/>
    <p:sldId id="282" r:id="rId14"/>
    <p:sldId id="283" r:id="rId15"/>
    <p:sldId id="275" r:id="rId16"/>
    <p:sldId id="284" r:id="rId17"/>
    <p:sldId id="285" r:id="rId18"/>
    <p:sldId id="286" r:id="rId19"/>
    <p:sldId id="28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61798E-C2A0-4BBC-91D2-C67CDA809792}" v="1" dt="2021-11-30T21:24:51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F61798E-C2A0-4BBC-91D2-C67CDA809792}"/>
    <pc:docChg chg="custSel addSld modSld">
      <pc:chgData name="Stefan Haslhofer" userId="866afa689d7b321a" providerId="LiveId" clId="{FF61798E-C2A0-4BBC-91D2-C67CDA809792}" dt="2021-11-30T21:25:08.601" v="13" actId="1076"/>
      <pc:docMkLst>
        <pc:docMk/>
      </pc:docMkLst>
      <pc:sldChg chg="addSp delSp new mod">
        <pc:chgData name="Stefan Haslhofer" userId="866afa689d7b321a" providerId="LiveId" clId="{FF61798E-C2A0-4BBC-91D2-C67CDA809792}" dt="2021-11-30T21:23:37.879" v="4" actId="22"/>
        <pc:sldMkLst>
          <pc:docMk/>
          <pc:sldMk cId="942635847" sldId="291"/>
        </pc:sldMkLst>
        <pc:picChg chg="add del">
          <ac:chgData name="Stefan Haslhofer" userId="866afa689d7b321a" providerId="LiveId" clId="{FF61798E-C2A0-4BBC-91D2-C67CDA809792}" dt="2021-11-30T21:23:37.364" v="3" actId="478"/>
          <ac:picMkLst>
            <pc:docMk/>
            <pc:sldMk cId="942635847" sldId="291"/>
            <ac:picMk id="5" creationId="{3DE1BC3D-5064-4660-9D0C-392B8466BA8D}"/>
          </ac:picMkLst>
        </pc:picChg>
        <pc:picChg chg="add">
          <ac:chgData name="Stefan Haslhofer" userId="866afa689d7b321a" providerId="LiveId" clId="{FF61798E-C2A0-4BBC-91D2-C67CDA809792}" dt="2021-11-30T21:23:37.879" v="4" actId="22"/>
          <ac:picMkLst>
            <pc:docMk/>
            <pc:sldMk cId="942635847" sldId="291"/>
            <ac:picMk id="7" creationId="{7DBA68A8-E0BF-4D46-B75E-7BD5382C3225}"/>
          </ac:picMkLst>
        </pc:picChg>
      </pc:sldChg>
      <pc:sldChg chg="addSp new mod">
        <pc:chgData name="Stefan Haslhofer" userId="866afa689d7b321a" providerId="LiveId" clId="{FF61798E-C2A0-4BBC-91D2-C67CDA809792}" dt="2021-11-30T21:24:12.722" v="5" actId="22"/>
        <pc:sldMkLst>
          <pc:docMk/>
          <pc:sldMk cId="2203952275" sldId="292"/>
        </pc:sldMkLst>
        <pc:picChg chg="add">
          <ac:chgData name="Stefan Haslhofer" userId="866afa689d7b321a" providerId="LiveId" clId="{FF61798E-C2A0-4BBC-91D2-C67CDA809792}" dt="2021-11-30T21:24:12.722" v="5" actId="22"/>
          <ac:picMkLst>
            <pc:docMk/>
            <pc:sldMk cId="2203952275" sldId="292"/>
            <ac:picMk id="5" creationId="{C4AF078F-5537-431B-876A-5CC9230CD8AA}"/>
          </ac:picMkLst>
        </pc:picChg>
      </pc:sldChg>
      <pc:sldChg chg="addSp modSp new mod">
        <pc:chgData name="Stefan Haslhofer" userId="866afa689d7b321a" providerId="LiveId" clId="{FF61798E-C2A0-4BBC-91D2-C67CDA809792}" dt="2021-11-30T21:25:08.601" v="13" actId="1076"/>
        <pc:sldMkLst>
          <pc:docMk/>
          <pc:sldMk cId="47966512" sldId="293"/>
        </pc:sldMkLst>
        <pc:picChg chg="add mod">
          <ac:chgData name="Stefan Haslhofer" userId="866afa689d7b321a" providerId="LiveId" clId="{FF61798E-C2A0-4BBC-91D2-C67CDA809792}" dt="2021-11-30T21:25:08.601" v="13" actId="1076"/>
          <ac:picMkLst>
            <pc:docMk/>
            <pc:sldMk cId="47966512" sldId="293"/>
            <ac:picMk id="4" creationId="{EB1212CF-030E-4310-950D-22B0CE1B55E9}"/>
          </ac:picMkLst>
        </pc:picChg>
      </pc:sldChg>
    </pc:docChg>
  </pc:docChgLst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A14F-3E58-4117-AF01-B80282E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4702F-1473-4CEB-B9E4-76CDDD39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1212CF-030E-4310-950D-22B0CE1B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0" y="252826"/>
            <a:ext cx="10918579" cy="63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B798E5-A0ED-43F1-A6C0-99DF5336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0"/>
            <a:ext cx="776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B54BA-9E39-4FB1-993C-8B7C2F06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BFBC0-FFD3-4228-82AE-5633CF49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3FC444-A9D6-44E1-B341-13FA51BA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49" y="-16778"/>
            <a:ext cx="672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3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01F17-92A1-4815-B523-F2934BE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2778BB-A580-4717-A0A7-DDC516FB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8"/>
          <a:stretch/>
        </p:blipFill>
        <p:spPr>
          <a:xfrm>
            <a:off x="2096436" y="0"/>
            <a:ext cx="7999128" cy="6858000"/>
          </a:xfrm>
        </p:spPr>
      </p:pic>
    </p:spTree>
    <p:extLst>
      <p:ext uri="{BB962C8B-B14F-4D97-AF65-F5344CB8AC3E}">
        <p14:creationId xmlns:p14="http://schemas.microsoft.com/office/powerpoint/2010/main" val="356229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D3143-D39A-4855-8A7F-8B55AE57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1D61E3-1AB0-4824-9AF2-1BE70B79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0"/>
            <a:ext cx="7584678" cy="6861193"/>
          </a:xfrm>
        </p:spPr>
      </p:pic>
    </p:spTree>
    <p:extLst>
      <p:ext uri="{BB962C8B-B14F-4D97-AF65-F5344CB8AC3E}">
        <p14:creationId xmlns:p14="http://schemas.microsoft.com/office/powerpoint/2010/main" val="28132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C9D2-AF4B-4015-B0C9-D4EE2EEB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D360-A5C2-4406-85E7-5D6BE750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A68A8-E0BF-4D46-B75E-7BD5382C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494890"/>
            <a:ext cx="6611273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1050-9593-4ABD-B000-2D4F9DEA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9289-C0CE-48F8-89CC-66BB063C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F078F-5537-431B-876A-5CC9230C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499653"/>
            <a:ext cx="662079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2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35</Words>
  <Application>Microsoft Office PowerPoint</Application>
  <PresentationFormat>Breitbild</PresentationFormat>
  <Paragraphs>9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Trade Gothic Next Cond</vt:lpstr>
      <vt:lpstr>Trade Gothic Next Light</vt:lpstr>
      <vt:lpstr>PortalVTI</vt:lpstr>
      <vt:lpstr>Milestone 2:Design</vt:lpstr>
      <vt:lpstr>PowerPoint-Präsentation</vt:lpstr>
      <vt:lpstr>Overall Class Diagramm</vt:lpstr>
      <vt:lpstr>Airside Management</vt:lpstr>
      <vt:lpstr>PowerPoint-Präsentation</vt:lpstr>
      <vt:lpstr>PowerPoint-Präsentation</vt:lpstr>
      <vt:lpstr>Landside management</vt:lpstr>
      <vt:lpstr>PowerPoint-Präsentation</vt:lpstr>
      <vt:lpstr>PowerPoint-Präsentation</vt:lpstr>
      <vt:lpstr>PowerPoint-Präsentation</vt:lpstr>
      <vt:lpstr>Terminal Management</vt:lpstr>
      <vt:lpstr>PowerPoint-Präsentation</vt:lpstr>
      <vt:lpstr>PowerPoint-Präsentation</vt:lpstr>
      <vt:lpstr>PowerPoint-Präsentation</vt:lpstr>
      <vt:lpstr>Financial management</vt:lpstr>
      <vt:lpstr>PowerPoint-Präsentation</vt:lpstr>
      <vt:lpstr>PowerPoint-Präsentation</vt:lpstr>
      <vt:lpstr>PowerPoint-Präsentation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Primetzhofer Simon</cp:lastModifiedBy>
  <cp:revision>40</cp:revision>
  <dcterms:created xsi:type="dcterms:W3CDTF">2021-11-02T13:25:15Z</dcterms:created>
  <dcterms:modified xsi:type="dcterms:W3CDTF">2021-11-30T22:31:37Z</dcterms:modified>
</cp:coreProperties>
</file>